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5" r:id="rId5"/>
    <p:sldId id="266" r:id="rId6"/>
    <p:sldId id="267" r:id="rId7"/>
    <p:sldId id="274" r:id="rId8"/>
    <p:sldId id="275" r:id="rId9"/>
    <p:sldId id="276" r:id="rId10"/>
    <p:sldId id="277" r:id="rId11"/>
    <p:sldId id="278" r:id="rId12"/>
    <p:sldId id="282" r:id="rId13"/>
    <p:sldId id="263" r:id="rId14"/>
    <p:sldId id="264" r:id="rId15"/>
    <p:sldId id="279" r:id="rId16"/>
    <p:sldId id="280" r:id="rId17"/>
    <p:sldId id="281" r:id="rId18"/>
    <p:sldId id="284" r:id="rId19"/>
    <p:sldId id="28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A233EF-41D5-4BFB-BB77-E9597854AD3C}">
          <p14:sldIdLst>
            <p14:sldId id="256"/>
            <p14:sldId id="258"/>
            <p14:sldId id="260"/>
            <p14:sldId id="265"/>
            <p14:sldId id="266"/>
            <p14:sldId id="267"/>
            <p14:sldId id="274"/>
            <p14:sldId id="275"/>
            <p14:sldId id="276"/>
            <p14:sldId id="277"/>
            <p14:sldId id="278"/>
            <p14:sldId id="282"/>
            <p14:sldId id="263"/>
            <p14:sldId id="264"/>
            <p14:sldId id="279"/>
            <p14:sldId id="280"/>
            <p14:sldId id="281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524FA-7C8E-3CBA-7169-3DA78E342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24AE65-6511-C1CA-0FE6-B91D6564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71CD5-436F-B97A-CD3B-A4B37CA2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C7A0C-AF17-DE46-E1AB-D42CFB89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0733E-F42F-91E9-519E-B962CAD2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8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16A8-8735-88CB-AF3D-B5080E4D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30BF3-F552-C479-0411-FF1644F3E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39003-9E1C-0572-E491-B9078419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E3B89-66B8-CF89-E28D-2242DA60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A076D-81E2-9E6E-3B5F-F1A2EAF8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73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7117DF-634D-CAFA-3CFD-BCC8182F5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80A57E-4AD5-5C70-AB0D-00C6B186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0737A-6F05-B79B-BE79-F4344358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679B8-0A94-D6BE-9F03-C5FA9198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C1710-90AC-963F-A042-DD50710F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5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AA674-56AC-EB4E-1C56-0E799EF8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D70C4-B43A-CC1D-451E-5CF31CDA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1EB20-4CCD-61B1-1731-3EC58BD1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77B17-D7F3-1F38-87F9-D4ABC362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E6D96-26C0-4D79-A454-2754D928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7BA87-5064-451E-2DB3-5C472BD0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5C3BD-3FDB-50FC-7B84-6AEF87163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804E1-E2AA-D6B0-145C-78BCB6F1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0608D-8BB4-1EBD-8884-91E5FFD8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6A521-0D02-4A00-DCDF-21909238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2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95233-DEA9-BC18-0B6C-275C0AF0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68C15-F3B9-AE67-09E3-B302791B3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A9D60-06CF-4378-A23E-3A6853AA1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355BB-BD86-FD92-74E9-ED888F51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96855-755D-FCBC-806D-436ACC8E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237D5-0BAF-3B9E-4931-1848A139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713E6-4B90-94AC-6AEA-BFF92DAF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437257-0704-F77C-F3B4-D25875A40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450A5-6096-CE36-925E-84CF4FAB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13E8C5-47C5-3543-E1C1-FB004B11F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39127D-D049-A070-8504-B977E4A91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7FE093-EE8E-8062-866D-C11F41E7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82F23C-5B7B-9C39-B8C9-00DC7271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02EED8-1510-F6D7-3A00-BAEB369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88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88E66-6490-4455-2028-73575319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A121C-C83D-2DD5-D1F9-4611BB47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CC73A-74BF-22BB-C618-E8E60D01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FEA1A-9DD7-9D06-D0FF-C947393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27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AB79FB-0674-9B6D-3F9A-98E049BA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8BCFAE-3B5A-20CE-91F0-9B5632B4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283EA-7221-446C-71D9-CBE69F95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3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D3198-B6C3-ECA9-9DF1-BF57627A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34B2F-4037-F265-51DC-8617DF88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8D1A0-9371-184E-04FE-C00615C94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77287-9206-E8C3-6E1F-486DCD06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26032-B22F-88CB-CFB4-D524EB11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876BF-02A4-D36C-A523-6CB5DD3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E8909-CF93-32CA-02FD-DBF4D723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20D01-64E3-216B-1643-A97C6CF11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2CC59-44D1-7E16-42D4-23ECF0C65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DE7A9-4C5A-DC48-E725-713653A6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C3D2BF-83E6-DCEB-B5A9-9060FF49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BF375-3641-7FFE-C6F7-D256CA7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5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0BCA34-6C52-D7B6-F9EB-3633E6B6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8BE57-517A-2D72-2B97-4F8DC96A2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DF5A5-8306-C384-3C5D-ED6306233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5AB5B-8444-4509-BC46-F4A79D900EEE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C81A2-7AEA-35C2-4F5E-869147924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47E89-EE23-639D-17D4-12C77165E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79094-BC94-4242-9169-3C1E5221B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3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769D8-C642-DFD3-B648-259404DC8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I2c(</a:t>
            </a:r>
            <a:r>
              <a:rPr lang="en-US" altLang="ko-KR" dirty="0" err="1"/>
              <a:t>eeprom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89397-7D32-C2E7-F4D9-16B7422F5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임찬혁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28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C6EC0-38A4-8A0E-3EA4-14147CE0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01F43-1213-27F2-F345-FB9FA2FC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114" y="4982778"/>
            <a:ext cx="5637886" cy="187522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다시 </a:t>
            </a:r>
            <a:r>
              <a:rPr lang="en-US" altLang="ko-KR" dirty="0"/>
              <a:t>SLAW(W) </a:t>
            </a:r>
            <a:r>
              <a:rPr lang="ko-KR" altLang="en-US" dirty="0"/>
              <a:t>전송 </a:t>
            </a:r>
            <a:r>
              <a:rPr lang="en-US" altLang="ko-KR" dirty="0"/>
              <a:t>ACK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ACK=1(NACK) </a:t>
            </a:r>
            <a:r>
              <a:rPr lang="ko-KR" altLang="en-US" dirty="0" err="1"/>
              <a:t>감지시</a:t>
            </a:r>
            <a:r>
              <a:rPr lang="ko-KR" altLang="en-US" dirty="0"/>
              <a:t> </a:t>
            </a:r>
            <a:r>
              <a:rPr lang="en-US" altLang="ko-KR" dirty="0"/>
              <a:t>W_POLL_RETRY</a:t>
            </a:r>
            <a:r>
              <a:rPr lang="ko-KR" altLang="en-US" dirty="0"/>
              <a:t>로 상태 이동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재시도</a:t>
            </a:r>
            <a:endParaRPr lang="en-US" altLang="ko-KR" dirty="0"/>
          </a:p>
          <a:p>
            <a:r>
              <a:rPr lang="en-US" altLang="ko-KR" dirty="0"/>
              <a:t>ACK=0 </a:t>
            </a:r>
            <a:r>
              <a:rPr lang="ko-KR" altLang="en-US" dirty="0"/>
              <a:t>정상응답 </a:t>
            </a:r>
            <a:r>
              <a:rPr lang="en-US" altLang="ko-KR" dirty="0"/>
              <a:t>state &lt;= IDLE;</a:t>
            </a:r>
          </a:p>
          <a:p>
            <a:r>
              <a:rPr lang="en-US" altLang="ko-KR" dirty="0"/>
              <a:t>Write </a:t>
            </a:r>
            <a:r>
              <a:rPr lang="ko-KR" altLang="en-US" dirty="0"/>
              <a:t>종료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73C569-AAE8-01AF-00D7-F2BD1798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64" y="2173917"/>
            <a:ext cx="10831437" cy="21053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24D87ED-0971-4745-7F80-666246D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81" y="4574919"/>
            <a:ext cx="7430537" cy="22863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13AB83-5147-9348-88F1-EE44EEAAB255}"/>
              </a:ext>
            </a:extLst>
          </p:cNvPr>
          <p:cNvSpPr/>
          <p:nvPr/>
        </p:nvSpPr>
        <p:spPr>
          <a:xfrm>
            <a:off x="7724775" y="4595457"/>
            <a:ext cx="609600" cy="228632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B9BAE8-D4C2-38DB-60C0-8EF873D6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8" y="5249415"/>
            <a:ext cx="3277057" cy="11526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0311DB3-3FA1-66AD-089A-FB3F95CCB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52" y="4982777"/>
            <a:ext cx="3040262" cy="1577081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9F6EB02B-5263-740A-79F8-8DA90235FB8C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Write_mode</a:t>
            </a:r>
            <a:br>
              <a:rPr lang="en-US" altLang="ko-KR"/>
            </a:br>
            <a:r>
              <a:rPr lang="en-US" altLang="ko-KR" sz="2000"/>
              <a:t>W_POLL</a:t>
            </a:r>
            <a:endParaRPr lang="ko-KR" altLang="en-US" sz="2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82E8229-E4A8-7CCE-38D3-6B1E3AE8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CD8ED9-1CF2-4FDD-7B7E-2835D0EBE664}"/>
              </a:ext>
            </a:extLst>
          </p:cNvPr>
          <p:cNvCxnSpPr/>
          <p:nvPr/>
        </p:nvCxnSpPr>
        <p:spPr>
          <a:xfrm>
            <a:off x="9716204" y="735642"/>
            <a:ext cx="0" cy="1438275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45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BD5F-DFC8-60D2-5C84-2A535CFC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AC2E-56F4-401E-4169-4CA9ECDF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W_POLL</a:t>
            </a:r>
            <a:endParaRPr lang="ko-KR" altLang="en-US" sz="2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880060E-0019-A26F-3D7B-B265BF0F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E41A9E-3A01-A55A-D1DD-452D7F28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4" y="2173917"/>
            <a:ext cx="10831437" cy="21053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3A1D42-634A-6CB6-4040-3A725379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281" y="4574919"/>
            <a:ext cx="7430537" cy="22863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9979B0-8EBF-20D4-E95D-4ED4A1EEE169}"/>
              </a:ext>
            </a:extLst>
          </p:cNvPr>
          <p:cNvSpPr/>
          <p:nvPr/>
        </p:nvSpPr>
        <p:spPr>
          <a:xfrm>
            <a:off x="7724775" y="4595457"/>
            <a:ext cx="609600" cy="228632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3EF2556-8015-F9E1-7FDA-69527D0E9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8" y="5249415"/>
            <a:ext cx="3277057" cy="11526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40A112D-DC8F-B61C-7C10-4ED181E91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852" y="4982777"/>
            <a:ext cx="3040262" cy="157708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74FD6AB-5F3B-4B58-BE13-BAF8EE11E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49504"/>
            <a:ext cx="12192000" cy="219126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B40606-2E37-E8BE-7DA3-FAA7CB6A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114" y="4982778"/>
            <a:ext cx="5637886" cy="187522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다시 </a:t>
            </a:r>
            <a:r>
              <a:rPr lang="en-US" altLang="ko-KR" dirty="0"/>
              <a:t>SLAW(W) </a:t>
            </a:r>
            <a:r>
              <a:rPr lang="ko-KR" altLang="en-US" dirty="0"/>
              <a:t>전송 </a:t>
            </a:r>
            <a:r>
              <a:rPr lang="en-US" altLang="ko-KR" dirty="0"/>
              <a:t>ACK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ACK=1(NACK) </a:t>
            </a:r>
            <a:r>
              <a:rPr lang="ko-KR" altLang="en-US" dirty="0" err="1"/>
              <a:t>감지시</a:t>
            </a:r>
            <a:r>
              <a:rPr lang="ko-KR" altLang="en-US" dirty="0"/>
              <a:t> </a:t>
            </a:r>
            <a:r>
              <a:rPr lang="en-US" altLang="ko-KR" dirty="0"/>
              <a:t>W_POLL_RETRY</a:t>
            </a:r>
            <a:r>
              <a:rPr lang="ko-KR" altLang="en-US" dirty="0"/>
              <a:t>로 상태 이동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재시도</a:t>
            </a:r>
            <a:endParaRPr lang="en-US" altLang="ko-KR" dirty="0"/>
          </a:p>
          <a:p>
            <a:r>
              <a:rPr lang="en-US" altLang="ko-KR" dirty="0"/>
              <a:t>ACK=0 </a:t>
            </a:r>
            <a:r>
              <a:rPr lang="ko-KR" altLang="en-US" dirty="0"/>
              <a:t>정상응답 </a:t>
            </a:r>
            <a:r>
              <a:rPr lang="en-US" altLang="ko-KR" dirty="0"/>
              <a:t>state &lt;= IDLE;</a:t>
            </a:r>
          </a:p>
          <a:p>
            <a:r>
              <a:rPr lang="en-US" altLang="ko-KR" dirty="0"/>
              <a:t>Write </a:t>
            </a:r>
            <a:r>
              <a:rPr lang="ko-KR" altLang="en-US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315555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B6E6-1DE3-58C1-F581-C1C9684B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Write</a:t>
            </a:r>
            <a:r>
              <a:rPr lang="ko-KR" altLang="en-US" dirty="0"/>
              <a:t> 시연영상</a:t>
            </a:r>
          </a:p>
        </p:txBody>
      </p:sp>
      <p:pic>
        <p:nvPicPr>
          <p:cNvPr id="4" name="write 검증">
            <a:hlinkClick r:id="" action="ppaction://media"/>
            <a:extLst>
              <a:ext uri="{FF2B5EF4-FFF2-40B4-BE49-F238E27FC236}">
                <a16:creationId xmlns:a16="http://schemas.microsoft.com/office/drawing/2014/main" id="{26722C3E-8AA1-4BCD-ECEF-690E9EC1D4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7362" y="1982841"/>
            <a:ext cx="5710238" cy="3211936"/>
          </a:xfrm>
        </p:spPr>
      </p:pic>
      <p:pic>
        <p:nvPicPr>
          <p:cNvPr id="5" name="write 동작">
            <a:hlinkClick r:id="" action="ppaction://media"/>
            <a:extLst>
              <a:ext uri="{FF2B5EF4-FFF2-40B4-BE49-F238E27FC236}">
                <a16:creationId xmlns:a16="http://schemas.microsoft.com/office/drawing/2014/main" id="{534D37FB-A2C2-D062-B7C1-E65EA5336C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7850" y="1325563"/>
            <a:ext cx="2546151" cy="45264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0D09A5-B673-673C-7EB0-F6575AA24ED8}"/>
              </a:ext>
            </a:extLst>
          </p:cNvPr>
          <p:cNvSpPr/>
          <p:nvPr/>
        </p:nvSpPr>
        <p:spPr>
          <a:xfrm>
            <a:off x="2567850" y="5915342"/>
            <a:ext cx="15279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dirty="0">
                <a:solidFill>
                  <a:schemeClr val="tx1"/>
                </a:solidFill>
              </a:rPr>
              <a:t>Write </a:t>
            </a:r>
            <a:r>
              <a:rPr lang="ko-KR" altLang="en-US" dirty="0">
                <a:solidFill>
                  <a:schemeClr val="tx1"/>
                </a:solidFill>
              </a:rPr>
              <a:t>동작</a:t>
            </a:r>
            <a:endParaRPr lang="en-US" altLang="ko-KR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380F7-1E38-E069-C0B5-0C461E3EE546}"/>
              </a:ext>
            </a:extLst>
          </p:cNvPr>
          <p:cNvSpPr/>
          <p:nvPr/>
        </p:nvSpPr>
        <p:spPr>
          <a:xfrm>
            <a:off x="8191502" y="5762942"/>
            <a:ext cx="15279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dirty="0">
                <a:solidFill>
                  <a:schemeClr val="tx1"/>
                </a:solidFill>
              </a:rPr>
              <a:t>Write </a:t>
            </a:r>
            <a:r>
              <a:rPr lang="ko-KR" altLang="en-US" dirty="0">
                <a:solidFill>
                  <a:schemeClr val="tx1"/>
                </a:solidFill>
              </a:rPr>
              <a:t>검증</a:t>
            </a:r>
            <a:endParaRPr lang="en-US" altLang="ko-KR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58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2BD1-4ED9-A481-DEA0-AA5F09ED1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DFAE1-D43F-87E9-185D-6306AA94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5424" y="1825625"/>
            <a:ext cx="2238375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459A84-0A10-9AA8-4891-A09E3E05ADD5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54484-68A4-126A-BE01-7E73DC8D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7" y="1019175"/>
            <a:ext cx="6096851" cy="53728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0235770-C4DF-41A3-87A1-6A83B919E7A4}"/>
              </a:ext>
            </a:extLst>
          </p:cNvPr>
          <p:cNvCxnSpPr>
            <a:cxnSpLocks/>
          </p:cNvCxnSpPr>
          <p:nvPr/>
        </p:nvCxnSpPr>
        <p:spPr>
          <a:xfrm>
            <a:off x="4430852" y="1555023"/>
            <a:ext cx="0" cy="1334481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F25141-8B10-E3A6-3DA3-5D4E628E0BAF}"/>
              </a:ext>
            </a:extLst>
          </p:cNvPr>
          <p:cNvCxnSpPr>
            <a:cxnSpLocks/>
          </p:cNvCxnSpPr>
          <p:nvPr/>
        </p:nvCxnSpPr>
        <p:spPr>
          <a:xfrm>
            <a:off x="5951379" y="1555023"/>
            <a:ext cx="0" cy="1334481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2015A0-811E-1B60-FA77-671AECA5FBB9}"/>
              </a:ext>
            </a:extLst>
          </p:cNvPr>
          <p:cNvCxnSpPr>
            <a:cxnSpLocks/>
          </p:cNvCxnSpPr>
          <p:nvPr/>
        </p:nvCxnSpPr>
        <p:spPr>
          <a:xfrm>
            <a:off x="4430852" y="2754916"/>
            <a:ext cx="1520527" cy="0"/>
          </a:xfrm>
          <a:prstGeom prst="straightConnector1">
            <a:avLst/>
          </a:prstGeom>
          <a:ln w="28575">
            <a:solidFill>
              <a:srgbClr val="EE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9FA914-D371-4C02-71CB-0E246A6DAB2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970736" y="2754916"/>
            <a:ext cx="3182289" cy="1001474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BE792-161E-1D47-02F0-7707BD0FDBAA}"/>
              </a:ext>
            </a:extLst>
          </p:cNvPr>
          <p:cNvSpPr/>
          <p:nvPr/>
        </p:nvSpPr>
        <p:spPr>
          <a:xfrm>
            <a:off x="1170544" y="3756390"/>
            <a:ext cx="1600383" cy="381017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</a:t>
            </a:r>
            <a:r>
              <a:rPr lang="ko-KR" altLang="en-US" dirty="0">
                <a:solidFill>
                  <a:schemeClr val="tx1"/>
                </a:solidFill>
              </a:rPr>
              <a:t>와 동일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79706E-02D2-6B08-F656-F0A522729EA3}"/>
              </a:ext>
            </a:extLst>
          </p:cNvPr>
          <p:cNvCxnSpPr>
            <a:cxnSpLocks/>
          </p:cNvCxnSpPr>
          <p:nvPr/>
        </p:nvCxnSpPr>
        <p:spPr>
          <a:xfrm>
            <a:off x="4013994" y="4801564"/>
            <a:ext cx="0" cy="741413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801C539-B18C-43B4-3105-25DAD6A869A2}"/>
              </a:ext>
            </a:extLst>
          </p:cNvPr>
          <p:cNvCxnSpPr>
            <a:cxnSpLocks/>
          </p:cNvCxnSpPr>
          <p:nvPr/>
        </p:nvCxnSpPr>
        <p:spPr>
          <a:xfrm>
            <a:off x="4925854" y="4801564"/>
            <a:ext cx="0" cy="741413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113288-0CD5-7C7E-3DE7-C7B74D90DEE7}"/>
              </a:ext>
            </a:extLst>
          </p:cNvPr>
          <p:cNvSpPr/>
          <p:nvPr/>
        </p:nvSpPr>
        <p:spPr>
          <a:xfrm>
            <a:off x="6031236" y="1931671"/>
            <a:ext cx="735323" cy="243840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22F2C97C-78B9-4A7C-420C-348D0AC0735B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>
            <a:off x="4170913" y="2435454"/>
            <a:ext cx="2487928" cy="1968043"/>
          </a:xfrm>
          <a:prstGeom prst="curvedConnector3">
            <a:avLst>
              <a:gd name="adj1" fmla="val 64089"/>
            </a:avLst>
          </a:prstGeom>
          <a:ln w="1905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6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96376-88BF-5B75-B971-8470712F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8814F7A-50DE-FAFF-0D00-809B8984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3142"/>
            <a:ext cx="12192000" cy="21881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8E0DA-1389-3692-296B-858E1F0A3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8775"/>
            <a:ext cx="10515600" cy="7381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8C84A2-D8E6-93E2-8824-81444144A444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r>
              <a:rPr lang="en-US" altLang="ko-KR" sz="2000" dirty="0"/>
              <a:t>R_SLAR &amp; R_DATA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3680C2-A22C-CA0E-97A4-51550F107924}"/>
              </a:ext>
            </a:extLst>
          </p:cNvPr>
          <p:cNvSpPr/>
          <p:nvPr/>
        </p:nvSpPr>
        <p:spPr>
          <a:xfrm>
            <a:off x="6232540" y="4554858"/>
            <a:ext cx="1078850" cy="56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E545BE3-7031-EA6C-686E-1C8BC3281285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6771965" y="3307660"/>
            <a:ext cx="25075" cy="124719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84784-C84D-7714-CBC4-BE13EC1239EC}"/>
              </a:ext>
            </a:extLst>
          </p:cNvPr>
          <p:cNvSpPr/>
          <p:nvPr/>
        </p:nvSpPr>
        <p:spPr>
          <a:xfrm>
            <a:off x="6282690" y="3128591"/>
            <a:ext cx="1028700" cy="179069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88FAD-2DC5-21FD-B850-4270D9E2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71" y="35876"/>
            <a:ext cx="618258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1CE9-6AD4-F9CA-EAD5-5163CBF1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EDCFB7-9023-E613-30EC-3C92CB50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765"/>
            <a:ext cx="12192001" cy="1751953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C19208-E1A8-C259-4DD9-C4E105CB44D6}"/>
              </a:ext>
            </a:extLst>
          </p:cNvPr>
          <p:cNvCxnSpPr>
            <a:cxnSpLocks/>
          </p:cNvCxnSpPr>
          <p:nvPr/>
        </p:nvCxnSpPr>
        <p:spPr>
          <a:xfrm>
            <a:off x="5705476" y="3360566"/>
            <a:ext cx="6486525" cy="2020105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764C425-F2F3-E8ED-FE0A-154A7535E4EC}"/>
              </a:ext>
            </a:extLst>
          </p:cNvPr>
          <p:cNvCxnSpPr>
            <a:cxnSpLocks/>
          </p:cNvCxnSpPr>
          <p:nvPr/>
        </p:nvCxnSpPr>
        <p:spPr>
          <a:xfrm flipH="1">
            <a:off x="2837429" y="3372543"/>
            <a:ext cx="2410848" cy="1956760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4D2613D-A60F-B224-2C8A-7C1224C3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8718"/>
            <a:ext cx="12192000" cy="176250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E4B75-B324-45F3-FCD0-6CF13960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536" y="930555"/>
            <a:ext cx="10515600" cy="7381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4E5A3B7-B464-F4E9-E59D-695BD6414601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r>
              <a:rPr lang="en-US" altLang="ko-KR" sz="2000" dirty="0"/>
              <a:t>R_SLAR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1D09C-98F9-79CA-A325-0CA37784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94" y="63330"/>
            <a:ext cx="4839375" cy="17519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27979C-2333-BD4D-07C6-645D9E02E2DE}"/>
              </a:ext>
            </a:extLst>
          </p:cNvPr>
          <p:cNvSpPr/>
          <p:nvPr/>
        </p:nvSpPr>
        <p:spPr>
          <a:xfrm>
            <a:off x="2837431" y="3628718"/>
            <a:ext cx="9354569" cy="1737161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4A1FAC-3174-CC1F-E80F-36E24AE864EE}"/>
              </a:ext>
            </a:extLst>
          </p:cNvPr>
          <p:cNvCxnSpPr>
            <a:cxnSpLocks/>
          </p:cNvCxnSpPr>
          <p:nvPr/>
        </p:nvCxnSpPr>
        <p:spPr>
          <a:xfrm flipH="1">
            <a:off x="2837430" y="2208852"/>
            <a:ext cx="2410847" cy="1394523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31EB31B-0951-5F9F-3493-D4565600EB1E}"/>
              </a:ext>
            </a:extLst>
          </p:cNvPr>
          <p:cNvCxnSpPr>
            <a:cxnSpLocks/>
          </p:cNvCxnSpPr>
          <p:nvPr/>
        </p:nvCxnSpPr>
        <p:spPr>
          <a:xfrm>
            <a:off x="5705476" y="2208852"/>
            <a:ext cx="6486525" cy="1368498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198A72-B58C-DAC0-A9FF-1A50BBE8E35B}"/>
              </a:ext>
            </a:extLst>
          </p:cNvPr>
          <p:cNvSpPr/>
          <p:nvPr/>
        </p:nvSpPr>
        <p:spPr>
          <a:xfrm>
            <a:off x="5248277" y="2208852"/>
            <a:ext cx="457199" cy="116666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8AB8B6-7450-2661-3891-91BBAA5B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976" y="5529696"/>
            <a:ext cx="2324424" cy="10288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022858-F9F2-B2C1-899F-EB3024CC6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087" y="5236976"/>
            <a:ext cx="2520767" cy="1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3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78BB-B016-A5AE-9450-E10F602A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EDEF093-EE20-8F13-ADBD-58130C5F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53023"/>
            <a:ext cx="12192001" cy="175195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19B01-38EC-7F09-4292-71280454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8775"/>
            <a:ext cx="10515600" cy="7381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514CAFD-984F-04B7-3435-8EB5ADB20E03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r>
              <a:rPr lang="en-US" altLang="ko-KR" sz="2000" dirty="0"/>
              <a:t>R_DATA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A8A0C-F855-5CE3-2C8D-CE88756A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12" y="326872"/>
            <a:ext cx="4839375" cy="2191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31095-9B63-E9A8-3B01-07C7C7830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89" y="5191485"/>
            <a:ext cx="4620270" cy="7525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CF9D67-4C1C-80AD-C737-31737EEC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216" y="4340071"/>
            <a:ext cx="4061462" cy="24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BB33-FDBC-0777-5B9A-E44877A86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1A661B-53CA-9186-2327-D730C87C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010"/>
            <a:ext cx="12192000" cy="166398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26C3D-B590-BFF5-E98B-CC8E562D6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8775"/>
            <a:ext cx="10515600" cy="7381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340B413-B385-2671-728D-2A54E62BB773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r>
              <a:rPr lang="en-US" altLang="ko-KR" sz="2000" dirty="0"/>
              <a:t>R_NEXT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E40F4A-16D9-EAB7-C742-A83229E3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12" y="326872"/>
            <a:ext cx="4839375" cy="21910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C0766-A914-7F26-F151-62CF63D15AB9}"/>
              </a:ext>
            </a:extLst>
          </p:cNvPr>
          <p:cNvSpPr/>
          <p:nvPr/>
        </p:nvSpPr>
        <p:spPr>
          <a:xfrm>
            <a:off x="4738400" y="4288940"/>
            <a:ext cx="1357600" cy="56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READ_NEXT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7891D6-9AFA-1EF5-8CDF-80E408873DF4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4533900" y="3819525"/>
            <a:ext cx="883300" cy="469415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D12C07-D336-356A-9568-7BA24AA19017}"/>
              </a:ext>
            </a:extLst>
          </p:cNvPr>
          <p:cNvSpPr/>
          <p:nvPr/>
        </p:nvSpPr>
        <p:spPr>
          <a:xfrm>
            <a:off x="3771900" y="3619500"/>
            <a:ext cx="1524000" cy="20002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C279E0-7B2A-7130-BADD-5E86EA69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4894501"/>
            <a:ext cx="250542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40C35-297E-3248-A482-7C773E80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D093C-AC83-EF92-30A8-A150F020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8775"/>
            <a:ext cx="10515600" cy="7381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7732332-4392-8DC0-C296-FDB6E8E7191D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read_mode</a:t>
            </a:r>
            <a:br>
              <a:rPr lang="en-US" altLang="ko-KR" dirty="0"/>
            </a:br>
            <a:r>
              <a:rPr lang="en-US" altLang="ko-KR" sz="2000" dirty="0"/>
              <a:t>R_NEXT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F3AA03-EA10-155A-909E-92F35BCC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12" y="326872"/>
            <a:ext cx="4839375" cy="2191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C3F978-839E-1ACE-7D49-4565D5B8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6160"/>
            <a:ext cx="12192000" cy="16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7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C7F5A-1A59-2354-B0A0-0F11F7D9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고찰 및 개선사항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3A66F-7A5C-29ED-F862-3AE3513A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825625"/>
            <a:ext cx="11887200" cy="4351338"/>
          </a:xfrm>
        </p:spPr>
        <p:txBody>
          <a:bodyPr>
            <a:normAutofit fontScale="92500"/>
          </a:bodyPr>
          <a:lstStyle/>
          <a:p>
            <a:endParaRPr lang="en-US" altLang="ko-KR" dirty="0"/>
          </a:p>
          <a:p>
            <a:r>
              <a:rPr lang="en-US" altLang="ko-KR" dirty="0"/>
              <a:t>Data sheet </a:t>
            </a:r>
            <a:r>
              <a:rPr lang="ko-KR" altLang="en-US" dirty="0"/>
              <a:t>상 </a:t>
            </a:r>
            <a:r>
              <a:rPr lang="en-US" altLang="ko-KR" dirty="0"/>
              <a:t>slave </a:t>
            </a:r>
            <a:r>
              <a:rPr lang="en-US" altLang="ko-KR" dirty="0" err="1"/>
              <a:t>addr</a:t>
            </a:r>
            <a:r>
              <a:rPr lang="ko-KR" altLang="en-US" dirty="0"/>
              <a:t>과 달라 디버깅 방법에 대한 다양한 관점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Master</a:t>
            </a:r>
            <a:r>
              <a:rPr lang="ko-KR" altLang="en-US" dirty="0"/>
              <a:t>의 신호에 의존했다가 타이밍이 불일치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신호는 상태 진입 시</a:t>
            </a:r>
            <a:r>
              <a:rPr lang="en-US" altLang="ko-KR" dirty="0"/>
              <a:t>, </a:t>
            </a:r>
            <a:r>
              <a:rPr lang="ko-KR" altLang="en-US" dirty="0"/>
              <a:t>동작 제어는 새로운 상태 추가로 분리하여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read </a:t>
            </a:r>
            <a:r>
              <a:rPr lang="ko-KR" altLang="en-US" dirty="0"/>
              <a:t>는 </a:t>
            </a:r>
            <a:r>
              <a:rPr lang="en-US" altLang="ko-KR" dirty="0"/>
              <a:t>random read</a:t>
            </a:r>
            <a:r>
              <a:rPr lang="ko-KR" altLang="en-US" dirty="0"/>
              <a:t> 방식 반복으로 진행 중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sequential read</a:t>
            </a:r>
            <a:r>
              <a:rPr lang="ko-KR" altLang="en-US" dirty="0"/>
              <a:t> 좀더 빠르고 간결한 방법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69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C21C2-688D-DD04-1F33-F6F515F6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EEPROM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C4B79-F0F0-E213-C81D-CA8B289C9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595" y="2006761"/>
            <a:ext cx="2897205" cy="459406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A2,A1,A0</a:t>
            </a:r>
            <a:r>
              <a:rPr lang="ko-KR" altLang="en-US" dirty="0"/>
              <a:t> </a:t>
            </a:r>
            <a:r>
              <a:rPr lang="en-US" altLang="ko-KR" dirty="0"/>
              <a:t>= 0</a:t>
            </a:r>
          </a:p>
          <a:p>
            <a:endParaRPr lang="en-US" altLang="ko-KR" dirty="0"/>
          </a:p>
          <a:p>
            <a:r>
              <a:rPr lang="en-US" altLang="ko-KR" dirty="0"/>
              <a:t>slave address 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는 </a:t>
            </a:r>
            <a:r>
              <a:rPr lang="en-US" altLang="ko-KR" dirty="0"/>
              <a:t>(0)101 0000   </a:t>
            </a:r>
          </a:p>
          <a:p>
            <a:pPr marL="0" indent="0">
              <a:buNone/>
            </a:pPr>
            <a:r>
              <a:rPr lang="en-US" altLang="ko-KR" dirty="0"/>
              <a:t>  =0x50</a:t>
            </a:r>
          </a:p>
          <a:p>
            <a:r>
              <a:rPr lang="en-US" altLang="ko-KR" dirty="0"/>
              <a:t>sw1: 0-&gt;1 </a:t>
            </a:r>
            <a:r>
              <a:rPr lang="ko-KR" altLang="en-US" dirty="0"/>
              <a:t>동작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sw2=</a:t>
            </a:r>
            <a:r>
              <a:rPr lang="en-US" altLang="ko-KR" dirty="0" err="1"/>
              <a:t>wr_mode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1:write, 0:read</a:t>
            </a:r>
          </a:p>
          <a:p>
            <a:endParaRPr lang="en-US" altLang="ko-KR" dirty="0"/>
          </a:p>
          <a:p>
            <a:r>
              <a:rPr lang="ko-KR" altLang="en-US" dirty="0"/>
              <a:t>실제 주소 </a:t>
            </a:r>
            <a:r>
              <a:rPr lang="en-US" altLang="ko-KR" dirty="0"/>
              <a:t>0x58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5B3B0-0F6F-6AA3-7F3D-44CE8836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8" y="1616075"/>
            <a:ext cx="7725853" cy="1152686"/>
          </a:xfrm>
          <a:prstGeom prst="rect">
            <a:avLst/>
          </a:prstGeom>
        </p:spPr>
      </p:pic>
      <p:pic>
        <p:nvPicPr>
          <p:cNvPr id="8" name="Picture 2" descr="EEPROM Module - 256Kb - AT24C256 - AT24C256MOD">
            <a:extLst>
              <a:ext uri="{FF2B5EF4-FFF2-40B4-BE49-F238E27FC236}">
                <a16:creationId xmlns:a16="http://schemas.microsoft.com/office/drawing/2014/main" id="{9A1364C4-346F-1B3F-2966-21C3BAA8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05" y="3035461"/>
            <a:ext cx="1573394" cy="15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601D0-6D20-62B7-3A7B-9099B8DCB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8" y="4732317"/>
            <a:ext cx="1667108" cy="1448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2D0D14-F0E9-A3C8-DCAE-5B5097CD7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91" y="3370371"/>
            <a:ext cx="3458058" cy="28960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AD63C-AB41-2006-9A31-A47B3FBF848B}"/>
              </a:ext>
            </a:extLst>
          </p:cNvPr>
          <p:cNvSpPr/>
          <p:nvPr/>
        </p:nvSpPr>
        <p:spPr>
          <a:xfrm>
            <a:off x="6638925" y="5648506"/>
            <a:ext cx="228600" cy="180794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31B85-E179-F21F-8C9C-1DC06D4CFE4F}"/>
              </a:ext>
            </a:extLst>
          </p:cNvPr>
          <p:cNvSpPr/>
          <p:nvPr/>
        </p:nvSpPr>
        <p:spPr>
          <a:xfrm>
            <a:off x="6638925" y="4267650"/>
            <a:ext cx="228600" cy="180794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924A157-C181-3D88-2228-828A390E3B1F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6753225" y="4448444"/>
            <a:ext cx="0" cy="120006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1B2C085B-037C-D3A9-BF18-87FE2FC9A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789" y="566746"/>
            <a:ext cx="7602011" cy="10955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E55945-8E3A-EA3F-3070-E2F465C6E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175" y="3004986"/>
            <a:ext cx="2897205" cy="345466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EECC6A-C21B-C09B-3A2C-09B39EEE9A20}"/>
              </a:ext>
            </a:extLst>
          </p:cNvPr>
          <p:cNvSpPr/>
          <p:nvPr/>
        </p:nvSpPr>
        <p:spPr>
          <a:xfrm>
            <a:off x="2877697" y="2192417"/>
            <a:ext cx="2580127" cy="255507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83B331-DE7D-C35A-AF47-540B4F07676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167761" y="2447924"/>
            <a:ext cx="5547739" cy="73342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4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952C9CB-AB54-6769-50CA-D3266DAB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715A4-89E8-34D8-32CF-BCD210E1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463395-82F0-5E13-3574-A34597DC3DB3}"/>
              </a:ext>
            </a:extLst>
          </p:cNvPr>
          <p:cNvSpPr/>
          <p:nvPr/>
        </p:nvSpPr>
        <p:spPr>
          <a:xfrm>
            <a:off x="3415575" y="3812502"/>
            <a:ext cx="938211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R_SLAW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2F4C91-071E-E4B2-2025-158DEF388EED}"/>
              </a:ext>
            </a:extLst>
          </p:cNvPr>
          <p:cNvCxnSpPr>
            <a:cxnSpLocks/>
            <a:stCxn id="69" idx="2"/>
            <a:endCxn id="13" idx="0"/>
          </p:cNvCxnSpPr>
          <p:nvPr/>
        </p:nvCxnSpPr>
        <p:spPr>
          <a:xfrm flipH="1">
            <a:off x="3884681" y="3140262"/>
            <a:ext cx="11230" cy="672240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14E94E9-C30B-F35F-7DFB-F4105ED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" y="4494576"/>
            <a:ext cx="4546510" cy="221316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8DFE7E9E-21D0-6371-4836-D4919A662962}"/>
              </a:ext>
            </a:extLst>
          </p:cNvPr>
          <p:cNvSpPr/>
          <p:nvPr/>
        </p:nvSpPr>
        <p:spPr>
          <a:xfrm>
            <a:off x="3458423" y="2943581"/>
            <a:ext cx="874975" cy="196681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A6434E73-922D-FF99-13E8-0B8674C8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21" y="4535327"/>
            <a:ext cx="5087060" cy="2124371"/>
          </a:xfrm>
          <a:prstGeom prst="rect">
            <a:avLst/>
          </a:prstGeom>
        </p:spPr>
      </p:pic>
      <p:sp>
        <p:nvSpPr>
          <p:cNvPr id="88" name="제목 1">
            <a:extLst>
              <a:ext uri="{FF2B5EF4-FFF2-40B4-BE49-F238E27FC236}">
                <a16:creationId xmlns:a16="http://schemas.microsoft.com/office/drawing/2014/main" id="{E88E177C-38FE-908B-9DCA-AADF3E1A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R_SLAW</a:t>
            </a:r>
            <a:endParaRPr lang="ko-KR" altLang="en-US" sz="20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B04098C-A0B3-B122-E1C1-2ACFB160D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8F9684-A202-1BCD-1396-C214266B795E}"/>
              </a:ext>
            </a:extLst>
          </p:cNvPr>
          <p:cNvSpPr/>
          <p:nvPr/>
        </p:nvSpPr>
        <p:spPr>
          <a:xfrm>
            <a:off x="4141470" y="1072516"/>
            <a:ext cx="1002030" cy="316230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6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3540A-0BDE-5402-FCCB-539BF002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FD7210B7-0659-9E5D-267C-40DEE103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D5EC0-7BEB-FFBD-31CF-2A2267DE3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66047C-E420-B749-2495-1710FE5E376C}"/>
              </a:ext>
            </a:extLst>
          </p:cNvPr>
          <p:cNvSpPr/>
          <p:nvPr/>
        </p:nvSpPr>
        <p:spPr>
          <a:xfrm>
            <a:off x="4280632" y="3908698"/>
            <a:ext cx="1066802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W_MEM_H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6BCE1-0FA5-1631-3B21-9A02160A9946}"/>
              </a:ext>
            </a:extLst>
          </p:cNvPr>
          <p:cNvCxnSpPr>
            <a:cxnSpLocks/>
            <a:stCxn id="75" idx="2"/>
            <a:endCxn id="12" idx="0"/>
          </p:cNvCxnSpPr>
          <p:nvPr/>
        </p:nvCxnSpPr>
        <p:spPr>
          <a:xfrm>
            <a:off x="4783888" y="3141443"/>
            <a:ext cx="30145" cy="767255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607FF6-0A82-7DC5-649F-6BE19D6A79D1}"/>
              </a:ext>
            </a:extLst>
          </p:cNvPr>
          <p:cNvSpPr/>
          <p:nvPr/>
        </p:nvSpPr>
        <p:spPr>
          <a:xfrm>
            <a:off x="4376809" y="2964825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D3FF5E-5DAA-0546-2A57-01FD1CE0C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06" y="5188966"/>
            <a:ext cx="2813246" cy="12585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69A635-1858-854B-F07D-C935ACBC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334" y="4422512"/>
            <a:ext cx="5087060" cy="21243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070A09-1510-38F1-0EEA-24AB3C5B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808" y="4951230"/>
            <a:ext cx="3334215" cy="190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D5F541-6DBE-FE8A-5BC3-8BA0D669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168" y="4392578"/>
            <a:ext cx="2755105" cy="4953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2308A9-7276-00B2-4DB6-8000BB0A67C1}"/>
              </a:ext>
            </a:extLst>
          </p:cNvPr>
          <p:cNvCxnSpPr>
            <a:cxnSpLocks/>
          </p:cNvCxnSpPr>
          <p:nvPr/>
        </p:nvCxnSpPr>
        <p:spPr>
          <a:xfrm>
            <a:off x="3189088" y="4832554"/>
            <a:ext cx="863250" cy="14757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1A7B9574-E792-91E2-96B8-450AA3F4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W_MEM_H</a:t>
            </a:r>
            <a:endParaRPr lang="ko-KR" altLang="en-US" sz="2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52D61F0-2C1F-F0D8-2F2D-72B7BCEB2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EC5EA4-1B0A-538D-1730-C340474E510F}"/>
              </a:ext>
            </a:extLst>
          </p:cNvPr>
          <p:cNvSpPr/>
          <p:nvPr/>
        </p:nvSpPr>
        <p:spPr>
          <a:xfrm>
            <a:off x="5153025" y="1070610"/>
            <a:ext cx="908685" cy="30670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5F6B-228B-10E7-2476-58B45A638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DA51577B-F911-8282-2F26-CCCCEDD3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2B9BE-F05E-0E46-DE7C-AE9CEFD791E9}"/>
              </a:ext>
            </a:extLst>
          </p:cNvPr>
          <p:cNvSpPr/>
          <p:nvPr/>
        </p:nvSpPr>
        <p:spPr>
          <a:xfrm>
            <a:off x="5277911" y="3812502"/>
            <a:ext cx="1071565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W_MEM_L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88382C-5381-3CB0-0CE3-3BEFCDC5F2F3}"/>
              </a:ext>
            </a:extLst>
          </p:cNvPr>
          <p:cNvCxnSpPr>
            <a:cxnSpLocks/>
            <a:stCxn id="74" idx="2"/>
            <a:endCxn id="7" idx="0"/>
          </p:cNvCxnSpPr>
          <p:nvPr/>
        </p:nvCxnSpPr>
        <p:spPr>
          <a:xfrm>
            <a:off x="5739042" y="3129550"/>
            <a:ext cx="74652" cy="68295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EFFD32-7C38-C822-FF14-7398D4CF89A2}"/>
              </a:ext>
            </a:extLst>
          </p:cNvPr>
          <p:cNvSpPr/>
          <p:nvPr/>
        </p:nvSpPr>
        <p:spPr>
          <a:xfrm>
            <a:off x="5331963" y="2952932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57614-D22F-1ADC-792D-B7B4AF7E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0" y="5096869"/>
            <a:ext cx="2833825" cy="112670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9B98342-DB3E-C331-A4EF-2EABA7AF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70571" y="4547220"/>
            <a:ext cx="5235410" cy="21863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6DF4F9-EA06-8A7F-B093-299E2C861598}"/>
              </a:ext>
            </a:extLst>
          </p:cNvPr>
          <p:cNvSpPr/>
          <p:nvPr/>
        </p:nvSpPr>
        <p:spPr>
          <a:xfrm>
            <a:off x="5577008" y="6479817"/>
            <a:ext cx="814158" cy="253726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AF0AF2-68C4-15DC-223F-FF27753738E4}"/>
              </a:ext>
            </a:extLst>
          </p:cNvPr>
          <p:cNvCxnSpPr>
            <a:cxnSpLocks/>
          </p:cNvCxnSpPr>
          <p:nvPr/>
        </p:nvCxnSpPr>
        <p:spPr>
          <a:xfrm flipV="1">
            <a:off x="6014008" y="5638800"/>
            <a:ext cx="3619531" cy="841017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F4CEFD-89B4-B3EC-8929-A8CB8DF07CF4}"/>
              </a:ext>
            </a:extLst>
          </p:cNvPr>
          <p:cNvSpPr/>
          <p:nvPr/>
        </p:nvSpPr>
        <p:spPr>
          <a:xfrm>
            <a:off x="9599452" y="5391150"/>
            <a:ext cx="1923565" cy="495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다음 상태 준비</a:t>
            </a:r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E427CF0-3979-7A8C-0332-F113C360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W_MEM_L</a:t>
            </a:r>
            <a:endParaRPr lang="ko-KR" altLang="en-US" sz="2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24925A-B2DB-1F24-18E9-26311A37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1D35C0-3B63-53DF-1BCB-BF85A938E49F}"/>
              </a:ext>
            </a:extLst>
          </p:cNvPr>
          <p:cNvSpPr/>
          <p:nvPr/>
        </p:nvSpPr>
        <p:spPr>
          <a:xfrm>
            <a:off x="6055360" y="1069340"/>
            <a:ext cx="923682" cy="309879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082C-FF4E-F41C-CD0D-FAA5B6F6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28738775-51C5-E3B4-CEB8-1857A88E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A5907-48DD-D2EC-7ADA-9E722EBF1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072358-C970-5BCF-10DF-CF22E85E6D81}"/>
              </a:ext>
            </a:extLst>
          </p:cNvPr>
          <p:cNvSpPr/>
          <p:nvPr/>
        </p:nvSpPr>
        <p:spPr>
          <a:xfrm>
            <a:off x="6243017" y="3876848"/>
            <a:ext cx="1066801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W_DATA1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EEA053-CE83-4F8E-4A47-579D0C3A9D8F}"/>
              </a:ext>
            </a:extLst>
          </p:cNvPr>
          <p:cNvCxnSpPr>
            <a:cxnSpLocks/>
            <a:stCxn id="73" idx="2"/>
            <a:endCxn id="8" idx="0"/>
          </p:cNvCxnSpPr>
          <p:nvPr/>
        </p:nvCxnSpPr>
        <p:spPr>
          <a:xfrm>
            <a:off x="6703600" y="3129550"/>
            <a:ext cx="72818" cy="74729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F3156-7EF5-DF37-C723-02E037A1FFB8}"/>
              </a:ext>
            </a:extLst>
          </p:cNvPr>
          <p:cNvSpPr/>
          <p:nvPr/>
        </p:nvSpPr>
        <p:spPr>
          <a:xfrm>
            <a:off x="6296521" y="2952932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E401F-5113-4DDE-84AE-CFA57449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2031"/>
            <a:ext cx="5020376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F4BA44-5F5B-3844-E846-8C675320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6262"/>
            <a:ext cx="3515216" cy="43821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5CDB2F-519C-3A2C-7304-E954A8919068}"/>
              </a:ext>
            </a:extLst>
          </p:cNvPr>
          <p:cNvSpPr/>
          <p:nvPr/>
        </p:nvSpPr>
        <p:spPr>
          <a:xfrm>
            <a:off x="838200" y="4458148"/>
            <a:ext cx="6531773" cy="495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[8*(4-1-0)+:8] = [24 +:8] -&gt; din[31:24]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최상위 비트</a:t>
            </a:r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25CDAA-A150-81F6-A391-6344B2C36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129" y="4442102"/>
            <a:ext cx="3308971" cy="2052684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B6E2330F-E803-3893-AE09-6790389D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W_DATA1</a:t>
            </a:r>
            <a:endParaRPr lang="ko-KR" altLang="en-US" sz="2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157914-FF13-F65B-4A37-B7CB46F39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DF0C2E-DD32-E059-F25B-CAE52B39ABFA}"/>
              </a:ext>
            </a:extLst>
          </p:cNvPr>
          <p:cNvSpPr/>
          <p:nvPr/>
        </p:nvSpPr>
        <p:spPr>
          <a:xfrm>
            <a:off x="6975475" y="1072514"/>
            <a:ext cx="923682" cy="30670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D4EF3-DCDA-028D-077A-4CBC7A64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CB75D2ED-485E-2E13-1580-451D1B58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909B6-BA44-C96D-5CBB-C876D19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9CD682-5177-105A-B02C-DE96DEB9CA7E}"/>
              </a:ext>
            </a:extLst>
          </p:cNvPr>
          <p:cNvSpPr/>
          <p:nvPr/>
        </p:nvSpPr>
        <p:spPr>
          <a:xfrm>
            <a:off x="7268010" y="3836123"/>
            <a:ext cx="1066801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W_DATA2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DFBF64-CDB5-9B35-DE58-4432F4259A62}"/>
              </a:ext>
            </a:extLst>
          </p:cNvPr>
          <p:cNvCxnSpPr>
            <a:cxnSpLocks/>
            <a:stCxn id="72" idx="2"/>
            <a:endCxn id="9" idx="0"/>
          </p:cNvCxnSpPr>
          <p:nvPr/>
        </p:nvCxnSpPr>
        <p:spPr>
          <a:xfrm>
            <a:off x="7628922" y="3129550"/>
            <a:ext cx="172489" cy="706573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3CCDE2-4F68-D68C-1D6D-40A0C4E085C4}"/>
              </a:ext>
            </a:extLst>
          </p:cNvPr>
          <p:cNvSpPr/>
          <p:nvPr/>
        </p:nvSpPr>
        <p:spPr>
          <a:xfrm>
            <a:off x="7221843" y="2952932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2A1F5-1769-E4B9-A029-07C046C2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2031"/>
            <a:ext cx="5020376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C4F899-42A8-C8F1-FF88-A746AA47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6262"/>
            <a:ext cx="3515216" cy="43821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EB89CF-BF79-C00B-33C9-72A0C5A11E07}"/>
              </a:ext>
            </a:extLst>
          </p:cNvPr>
          <p:cNvSpPr/>
          <p:nvPr/>
        </p:nvSpPr>
        <p:spPr>
          <a:xfrm>
            <a:off x="838200" y="4458148"/>
            <a:ext cx="5020375" cy="495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[8*(4-1-1)+:8] = [16 +:8] -&gt; din[23:16]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9A9672-CCB2-CCB7-6B06-37548495A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129" y="4442102"/>
            <a:ext cx="3308971" cy="205268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F91A21AD-5C4B-2D23-BDA8-C7544024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W_DATA2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0DC061-1608-CEA0-AEE2-05AF78C3C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F8BE-9EE6-3695-FFEE-39B518534792}"/>
              </a:ext>
            </a:extLst>
          </p:cNvPr>
          <p:cNvSpPr/>
          <p:nvPr/>
        </p:nvSpPr>
        <p:spPr>
          <a:xfrm>
            <a:off x="7893685" y="1074419"/>
            <a:ext cx="915035" cy="30670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5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F056-6FA0-37A2-36A5-514568A17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6E860AE2-C553-B0DB-B1EC-F2AFAD8D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30104-3E6B-5136-45CB-808B622B7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34C3B0-C96D-D63D-CE7F-462A4044F6D9}"/>
              </a:ext>
            </a:extLst>
          </p:cNvPr>
          <p:cNvSpPr/>
          <p:nvPr/>
        </p:nvSpPr>
        <p:spPr>
          <a:xfrm>
            <a:off x="8049356" y="3887548"/>
            <a:ext cx="1066801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W_DATA3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6B5083-95DF-80DE-A219-E8B722BDDF5C}"/>
              </a:ext>
            </a:extLst>
          </p:cNvPr>
          <p:cNvCxnSpPr>
            <a:cxnSpLocks/>
            <a:stCxn id="70" idx="2"/>
            <a:endCxn id="10" idx="0"/>
          </p:cNvCxnSpPr>
          <p:nvPr/>
        </p:nvCxnSpPr>
        <p:spPr>
          <a:xfrm>
            <a:off x="8582757" y="3134217"/>
            <a:ext cx="0" cy="753331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579CB97-5515-FB32-19E0-1806B2A2120A}"/>
              </a:ext>
            </a:extLst>
          </p:cNvPr>
          <p:cNvSpPr/>
          <p:nvPr/>
        </p:nvSpPr>
        <p:spPr>
          <a:xfrm>
            <a:off x="8175678" y="2957599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D19E7-F655-1468-33F4-A3B06CF0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2031"/>
            <a:ext cx="5020376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E9F59D-F8ED-8D35-C724-60C3D0AD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6262"/>
            <a:ext cx="3515216" cy="43821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73AD60-D9CD-02ED-004C-6680D1B3E54B}"/>
              </a:ext>
            </a:extLst>
          </p:cNvPr>
          <p:cNvSpPr/>
          <p:nvPr/>
        </p:nvSpPr>
        <p:spPr>
          <a:xfrm>
            <a:off x="838200" y="4458148"/>
            <a:ext cx="5020375" cy="495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[8*(4-1-2)+:8] = [8 +:8] -&gt; din[15:8]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6852B3-4AF3-C239-CAD1-4DA26927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840" y="4503469"/>
            <a:ext cx="3308971" cy="2052684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76F7E2D-8655-6874-B401-C4446AFF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709"/>
            <a:ext cx="3324225" cy="99546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W_DATA3</a:t>
            </a:r>
            <a:endParaRPr lang="ko-KR" altLang="en-US" sz="2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8F2135-3A2A-EDED-4CAA-E5B3D55A9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63137-0FD9-E5DD-3F0A-4BE4648C177F}"/>
              </a:ext>
            </a:extLst>
          </p:cNvPr>
          <p:cNvSpPr/>
          <p:nvPr/>
        </p:nvSpPr>
        <p:spPr>
          <a:xfrm>
            <a:off x="7893685" y="1074419"/>
            <a:ext cx="915035" cy="30670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FC486-66E5-4A6F-B9EF-D01A8175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9049CB54-38A6-F934-37FA-5BAC0100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4" y="2208453"/>
            <a:ext cx="9336738" cy="15823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29D76-B9D3-9ED4-6BE8-7C18A981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612"/>
            <a:ext cx="10515600" cy="11572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F5BA9-BBEA-6E98-CDFD-1FB949B22593}"/>
              </a:ext>
            </a:extLst>
          </p:cNvPr>
          <p:cNvSpPr/>
          <p:nvPr/>
        </p:nvSpPr>
        <p:spPr>
          <a:xfrm>
            <a:off x="9101000" y="3847745"/>
            <a:ext cx="108227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W_DATA4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73D85D-8E26-C343-95E8-754B64665718}"/>
              </a:ext>
            </a:extLst>
          </p:cNvPr>
          <p:cNvCxnSpPr>
            <a:cxnSpLocks/>
            <a:stCxn id="71" idx="2"/>
            <a:endCxn id="11" idx="0"/>
          </p:cNvCxnSpPr>
          <p:nvPr/>
        </p:nvCxnSpPr>
        <p:spPr>
          <a:xfrm>
            <a:off x="9508079" y="3120200"/>
            <a:ext cx="134059" cy="727545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E99207-312F-58D8-3005-7BBFB6910318}"/>
              </a:ext>
            </a:extLst>
          </p:cNvPr>
          <p:cNvSpPr/>
          <p:nvPr/>
        </p:nvSpPr>
        <p:spPr>
          <a:xfrm>
            <a:off x="9101000" y="2943582"/>
            <a:ext cx="814158" cy="176618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FF8EA-1724-0755-D759-E0F4D664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2031"/>
            <a:ext cx="5020376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11386-751A-B523-5853-7AD99C4F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6262"/>
            <a:ext cx="3515216" cy="43821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C3309-F434-87E4-58BB-52CD86BC8C90}"/>
              </a:ext>
            </a:extLst>
          </p:cNvPr>
          <p:cNvSpPr/>
          <p:nvPr/>
        </p:nvSpPr>
        <p:spPr>
          <a:xfrm>
            <a:off x="838200" y="4458148"/>
            <a:ext cx="5020375" cy="495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[8*(4-1-3)+:8] = [0 +:8] -&gt; din[7:0]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9121F7-80D6-B0D6-9039-7068D76E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840" y="4503469"/>
            <a:ext cx="3308971" cy="205268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D8BA2E0-1E20-52E2-F7B4-EB0C0643B9C4}"/>
              </a:ext>
            </a:extLst>
          </p:cNvPr>
          <p:cNvSpPr txBox="1">
            <a:spLocks/>
          </p:cNvSpPr>
          <p:nvPr/>
        </p:nvSpPr>
        <p:spPr>
          <a:xfrm>
            <a:off x="-1" y="23709"/>
            <a:ext cx="3324225" cy="99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Write_mode</a:t>
            </a:r>
            <a:br>
              <a:rPr lang="en-US" altLang="ko-KR" dirty="0"/>
            </a:br>
            <a:r>
              <a:rPr lang="en-US" altLang="ko-KR" sz="2000" dirty="0"/>
              <a:t>W_DATA4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B54EEA-E432-AC83-848B-5F9A16F57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24" y="236246"/>
            <a:ext cx="6544588" cy="17147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E8EDA0-83F4-DCEA-1C5F-F871B36A49D8}"/>
              </a:ext>
            </a:extLst>
          </p:cNvPr>
          <p:cNvSpPr/>
          <p:nvPr/>
        </p:nvSpPr>
        <p:spPr>
          <a:xfrm>
            <a:off x="8800465" y="1074419"/>
            <a:ext cx="915035" cy="30670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394</Words>
  <Application>Microsoft Office PowerPoint</Application>
  <PresentationFormat>와이드스크린</PresentationFormat>
  <Paragraphs>67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Consolas</vt:lpstr>
      <vt:lpstr>Office 테마</vt:lpstr>
      <vt:lpstr>I2c(eeprom)</vt:lpstr>
      <vt:lpstr>EEPROM</vt:lpstr>
      <vt:lpstr>Write_mode R_SLAW</vt:lpstr>
      <vt:lpstr>Write_mode W_MEM_H</vt:lpstr>
      <vt:lpstr>Write_mode W_MEM_L</vt:lpstr>
      <vt:lpstr>Write_mode W_DATA1</vt:lpstr>
      <vt:lpstr>Write_mode W_DATA2</vt:lpstr>
      <vt:lpstr>Write_mode W_DATA3</vt:lpstr>
      <vt:lpstr>PowerPoint 프레젠테이션</vt:lpstr>
      <vt:lpstr>PowerPoint 프레젠테이션</vt:lpstr>
      <vt:lpstr>Write_mode W_POLL</vt:lpstr>
      <vt:lpstr>Write 시연영상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및 개선사항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찬혁 임</dc:creator>
  <cp:lastModifiedBy>찬혁 임</cp:lastModifiedBy>
  <cp:revision>4</cp:revision>
  <dcterms:created xsi:type="dcterms:W3CDTF">2025-08-20T02:23:16Z</dcterms:created>
  <dcterms:modified xsi:type="dcterms:W3CDTF">2025-08-22T02:34:15Z</dcterms:modified>
</cp:coreProperties>
</file>